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92896"/>
            <a:ext cx="108585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93" y="1340768"/>
            <a:ext cx="12011025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706" y="3933056"/>
            <a:ext cx="5143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57054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43525"/>
            <a:ext cx="56578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844824"/>
            <a:ext cx="518457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701350"/>
            <a:ext cx="518457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689648"/>
            <a:ext cx="518457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57749"/>
            <a:ext cx="558584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333253"/>
            <a:ext cx="558584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6259228"/>
            <a:ext cx="558584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50006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105632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935760"/>
            <a:ext cx="482917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6110468"/>
            <a:ext cx="9610725" cy="76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03497" y="3372419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7840"/>
            <a:ext cx="10685104" cy="5630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21088"/>
            <a:ext cx="482453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126" y="5257873"/>
            <a:ext cx="10906450" cy="1600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877272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24744"/>
            <a:ext cx="46482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67" y="4075982"/>
            <a:ext cx="103346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69467"/>
            <a:ext cx="122413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629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789040"/>
            <a:ext cx="2506318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1552" y="3225698"/>
            <a:ext cx="2618743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297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40768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244389"/>
            <a:ext cx="890552" cy="1184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2320" cy="3497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660" b="8975"/>
          <a:stretch/>
        </p:blipFill>
        <p:spPr>
          <a:xfrm>
            <a:off x="5015880" y="3872353"/>
            <a:ext cx="2736304" cy="295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476672"/>
            <a:ext cx="8398675" cy="6309320"/>
            <a:chOff x="1127448" y="26937"/>
            <a:chExt cx="8795436" cy="7090113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26937"/>
              <a:ext cx="8795436" cy="6420380"/>
              <a:chOff x="1199456" y="0"/>
              <a:chExt cx="9062548" cy="677432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0"/>
                <a:ext cx="7248525" cy="442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/>
              <a:srcRect r="225" b="6591"/>
              <a:stretch/>
            </p:blipFill>
            <p:spPr>
              <a:xfrm>
                <a:off x="1214632" y="4443263"/>
                <a:ext cx="9047372" cy="2331061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2177" y="6598950"/>
              <a:ext cx="5645496" cy="5181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71884" y="1916832"/>
            <a:ext cx="7084355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3519" y="3064340"/>
            <a:ext cx="5390829" cy="436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3519" y="3654649"/>
            <a:ext cx="5390829" cy="557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71884" y="4200654"/>
            <a:ext cx="8384612" cy="557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71884" y="4864198"/>
            <a:ext cx="8384612" cy="557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71884" y="5686000"/>
            <a:ext cx="8384612" cy="557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71884" y="6272724"/>
            <a:ext cx="8384612" cy="543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41321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91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000"/>
            <a:ext cx="12961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35152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44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356992"/>
            <a:ext cx="53816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311935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642"/>
            <a:ext cx="10923338" cy="2608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89040"/>
            <a:ext cx="4032448" cy="2429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45" y="6106953"/>
            <a:ext cx="1169670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0296" y="3140968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72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007959"/>
            <a:ext cx="44481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484784"/>
            <a:ext cx="86409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4436329"/>
            <a:ext cx="864096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16422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111" y="3930553"/>
            <a:ext cx="5486400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6035578"/>
            <a:ext cx="9839325" cy="809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96983" y="3420044"/>
            <a:ext cx="890552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573016"/>
            <a:ext cx="46863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8376" y="3279770"/>
            <a:ext cx="2137464" cy="56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645024"/>
            <a:ext cx="4572000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3212976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2026-01-15T07:04:29Z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